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5" r:id="rId4"/>
    <p:sldId id="259" r:id="rId5"/>
    <p:sldId id="260" r:id="rId6"/>
    <p:sldId id="261" r:id="rId7"/>
    <p:sldId id="266" r:id="rId8"/>
    <p:sldId id="267" r:id="rId9"/>
    <p:sldId id="268" r:id="rId10"/>
    <p:sldId id="269" r:id="rId11"/>
    <p:sldId id="270" r:id="rId12"/>
    <p:sldId id="272" r:id="rId13"/>
    <p:sldId id="271" r:id="rId14"/>
    <p:sldId id="273" r:id="rId15"/>
    <p:sldId id="274" r:id="rId16"/>
    <p:sldId id="275" r:id="rId17"/>
    <p:sldId id="276" r:id="rId18"/>
    <p:sldId id="277" r:id="rId19"/>
    <p:sldId id="280" r:id="rId20"/>
    <p:sldId id="281" r:id="rId21"/>
    <p:sldId id="282" r:id="rId22"/>
    <p:sldId id="283" r:id="rId23"/>
    <p:sldId id="285" r:id="rId24"/>
    <p:sldId id="284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6" r:id="rId35"/>
    <p:sldId id="295" r:id="rId36"/>
    <p:sldId id="278" r:id="rId37"/>
    <p:sldId id="27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4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Large666/Lidovskoi195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07706-3B19-47CB-A044-4D8331D785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Создание игры на движке </a:t>
            </a:r>
            <a:r>
              <a:rPr lang="en-US" dirty="0"/>
              <a:t>“UNITY”. 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B1EFAD8-EFFD-4E52-8386-CAC87B7AD1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Презентация создана студентом 195 группы – </a:t>
            </a:r>
            <a:r>
              <a:rPr lang="ru-RU" dirty="0" err="1"/>
              <a:t>лидовским</a:t>
            </a:r>
            <a:r>
              <a:rPr lang="ru-RU" dirty="0"/>
              <a:t> </a:t>
            </a:r>
            <a:r>
              <a:rPr lang="ru-RU" dirty="0" err="1"/>
              <a:t>иваном</a:t>
            </a:r>
            <a:r>
              <a:rPr lang="ru-RU" dirty="0"/>
              <a:t> </a:t>
            </a:r>
            <a:r>
              <a:rPr lang="ru-RU" dirty="0" err="1"/>
              <a:t>николаевичом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4658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16B401-3C92-40C2-98FD-46BA25B37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769095E-C01D-4383-80F1-9438D3BEC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5662" y="1658144"/>
            <a:ext cx="4654217" cy="3541712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5C4C62-D93A-4EDC-B0B8-1DF7FCF15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225" y="457807"/>
            <a:ext cx="631507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31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78EA02-AD84-4F70-A5E8-EA5C8F889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Другой проект</a:t>
            </a:r>
            <a:br>
              <a:rPr lang="ru-RU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DC29577-2982-4C41-BA5F-6165CB82C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6567" y="2793071"/>
            <a:ext cx="2540185" cy="25401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EE3472-E424-4907-89B7-7844DE4409E4}"/>
              </a:ext>
            </a:extLst>
          </p:cNvPr>
          <p:cNvSpPr txBox="1"/>
          <p:nvPr/>
        </p:nvSpPr>
        <p:spPr>
          <a:xfrm>
            <a:off x="973777" y="1805049"/>
            <a:ext cx="29628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 это спрайт нарисованный все в том-же </a:t>
            </a:r>
            <a:r>
              <a:rPr lang="en-US" dirty="0" err="1"/>
              <a:t>Asseprite</a:t>
            </a:r>
            <a:r>
              <a:rPr lang="en-US" dirty="0"/>
              <a:t> </a:t>
            </a:r>
            <a:r>
              <a:rPr lang="ru-RU" dirty="0"/>
              <a:t>. Был создан для </a:t>
            </a:r>
            <a:r>
              <a:rPr lang="ru-RU" dirty="0" err="1"/>
              <a:t>платформера</a:t>
            </a:r>
            <a:r>
              <a:rPr lang="ru-RU" dirty="0"/>
              <a:t>, который так-же был заброшен.</a:t>
            </a:r>
          </a:p>
        </p:txBody>
      </p:sp>
    </p:spTree>
    <p:extLst>
      <p:ext uri="{BB962C8B-B14F-4D97-AF65-F5344CB8AC3E}">
        <p14:creationId xmlns:p14="http://schemas.microsoft.com/office/powerpoint/2010/main" val="2671776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E0D422-3938-4B2B-83FD-553910B9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Фон старого проекта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4CEA728-ABF9-4384-AB2D-BA83E51F7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3837" y="1764578"/>
            <a:ext cx="4862007" cy="4862007"/>
          </a:xfrm>
        </p:spPr>
      </p:pic>
    </p:spTree>
    <p:extLst>
      <p:ext uri="{BB962C8B-B14F-4D97-AF65-F5344CB8AC3E}">
        <p14:creationId xmlns:p14="http://schemas.microsoft.com/office/powerpoint/2010/main" val="1688367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9A34E5-40E5-4340-A8F3-F689C8EC6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Photoshop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008A72-DDC3-4FD8-BA98-214BADADF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1152" y="2092244"/>
            <a:ext cx="5514707" cy="4030580"/>
          </a:xfrm>
        </p:spPr>
        <p:txBody>
          <a:bodyPr/>
          <a:lstStyle/>
          <a:p>
            <a:r>
              <a:rPr lang="ru-RU" dirty="0"/>
              <a:t>После того, как логотип был нарисован, он был отправлен в обработку в </a:t>
            </a:r>
            <a:r>
              <a:rPr lang="en-US" dirty="0"/>
              <a:t>Photoshop. </a:t>
            </a:r>
            <a:r>
              <a:rPr lang="ru-RU" dirty="0"/>
              <a:t>Было добавленное внутреннее свечение, текст со бесплатным  шрифтом взятым из интернета.</a:t>
            </a:r>
          </a:p>
          <a:p>
            <a:r>
              <a:rPr lang="en-US" dirty="0"/>
              <a:t>https://fonts-online.ru/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703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50ED25-783E-40E7-8BB6-28FF16A15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CFB9046-FE27-44C1-9167-A170BF12C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878" y="618518"/>
            <a:ext cx="10673059" cy="4270065"/>
          </a:xfrm>
        </p:spPr>
      </p:pic>
    </p:spTree>
    <p:extLst>
      <p:ext uri="{BB962C8B-B14F-4D97-AF65-F5344CB8AC3E}">
        <p14:creationId xmlns:p14="http://schemas.microsoft.com/office/powerpoint/2010/main" val="4151815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149B5-29F1-4485-AE31-EFE58A544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/>
              <a:t>игРА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84E48E-21AC-47F6-9318-67E1C4938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1111" y="1560718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После долгих страданий и убогой оптимизации </a:t>
            </a:r>
            <a:r>
              <a:rPr lang="en-US" dirty="0"/>
              <a:t>unity, </a:t>
            </a:r>
            <a:r>
              <a:rPr lang="ru-RU" dirty="0"/>
              <a:t>Я взял урок по созданию простого </a:t>
            </a:r>
            <a:r>
              <a:rPr lang="ru-RU" dirty="0" err="1"/>
              <a:t>кликера</a:t>
            </a:r>
            <a:r>
              <a:rPr lang="ru-RU" dirty="0"/>
              <a:t>, который не работает адекватно. Работает смена меню улучшений и сами улучшения, но не работает сам </a:t>
            </a:r>
            <a:r>
              <a:rPr lang="ru-RU" dirty="0" err="1"/>
              <a:t>кликер</a:t>
            </a:r>
            <a:r>
              <a:rPr lang="ru-RU" dirty="0"/>
              <a:t>, найти ошибку, я так и не смог. </a:t>
            </a:r>
          </a:p>
          <a:p>
            <a:pPr marL="0" indent="0">
              <a:buNone/>
            </a:pPr>
            <a:r>
              <a:rPr lang="en-US" dirty="0"/>
              <a:t>https://www.youtube.com/watch?v=1grRHPfP_64&amp;list=PLUmAA58g75Eip7VfANa5olasoQLrKHWwS&amp;index=3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2004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B5828-5B2D-4060-90A4-5C34EDF3C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F6B5EDC-ADA6-496B-A653-57FA87E35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876" y="649300"/>
            <a:ext cx="10502821" cy="5019304"/>
          </a:xfrm>
        </p:spPr>
      </p:pic>
    </p:spTree>
    <p:extLst>
      <p:ext uri="{BB962C8B-B14F-4D97-AF65-F5344CB8AC3E}">
        <p14:creationId xmlns:p14="http://schemas.microsoft.com/office/powerpoint/2010/main" val="1697908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37679-E84B-4267-8280-58D2B3124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СПРАЙТЫ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90FDEE-CFDC-4F41-BAB9-BDA2028A8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Спрайты для игры, я взял с 2х сайтов. Естественно бесплатно.</a:t>
            </a:r>
          </a:p>
          <a:p>
            <a:pPr marL="0" indent="0">
              <a:buNone/>
            </a:pPr>
            <a:r>
              <a:rPr lang="en-US" dirty="0"/>
              <a:t>https://www.flaticon.com/ru/ </a:t>
            </a:r>
          </a:p>
          <a:p>
            <a:pPr marL="0" indent="0">
              <a:buNone/>
            </a:pPr>
            <a:r>
              <a:rPr lang="en-US" dirty="0"/>
              <a:t>https://icon-icons.com/ru/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6C0BDB-E399-4CBE-A785-375CF3633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075" y="2704162"/>
            <a:ext cx="4050475" cy="405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32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4CE003-9DF9-410E-9817-947A8A02E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Сами спрайты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B191D71-CC3D-4CC2-9912-4C7E5476C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3557" y="2249488"/>
            <a:ext cx="3541712" cy="3541712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2D789D-25C1-489C-AFD4-C9607B931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814" y="1943236"/>
            <a:ext cx="2809199" cy="28091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A51ABC-662D-4FB9-8098-F887D643A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496" y="-57417"/>
            <a:ext cx="2162983" cy="216298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931D845-D9E1-4C11-889F-2EBEC8793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413" y="3805052"/>
            <a:ext cx="2495492" cy="24954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329AC47-264F-488F-BCE8-111FCD009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701" y="1626920"/>
            <a:ext cx="3072311" cy="307231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5E0A9D6-8214-4347-BB28-D329F34BC5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3199" y="36111"/>
            <a:ext cx="2213377" cy="221337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F883375-1DFF-4254-8E5C-4585FB6882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22849"/>
            <a:ext cx="1551571" cy="155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54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D02E0B-BA56-46AE-8D95-91C7C18B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Перемены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EE761C-F625-4E2A-912C-E480602A1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0815" y="1197480"/>
            <a:ext cx="8287596" cy="4463040"/>
          </a:xfrm>
        </p:spPr>
        <p:txBody>
          <a:bodyPr>
            <a:normAutofit/>
          </a:bodyPr>
          <a:lstStyle/>
          <a:p>
            <a:r>
              <a:rPr lang="ru-RU" dirty="0"/>
              <a:t>После многих попыток разнообразить игру появилась идея придать ей более мрачную атмосферу, что не принято в </a:t>
            </a:r>
            <a:r>
              <a:rPr lang="ru-RU" dirty="0" err="1"/>
              <a:t>кликерах</a:t>
            </a:r>
            <a:r>
              <a:rPr lang="ru-RU" dirty="0"/>
              <a:t>. В итоге родилась идея, где игрок будет </a:t>
            </a:r>
            <a:r>
              <a:rPr lang="ru-RU" dirty="0" err="1"/>
              <a:t>фармить</a:t>
            </a:r>
            <a:r>
              <a:rPr lang="ru-RU" dirty="0"/>
              <a:t> не монетки, </a:t>
            </a:r>
            <a:r>
              <a:rPr lang="ru-RU" dirty="0" err="1"/>
              <a:t>печеньки</a:t>
            </a:r>
            <a:r>
              <a:rPr lang="ru-RU" dirty="0"/>
              <a:t> и </a:t>
            </a:r>
            <a:r>
              <a:rPr lang="ru-RU" dirty="0" err="1"/>
              <a:t>бла-бла</a:t>
            </a:r>
            <a:r>
              <a:rPr lang="ru-RU" dirty="0"/>
              <a:t>, а уже именно души! Да, вы играете за смерть. Каждое ваше нажатие будет забить чью-то жизнь. Интересно, сможете с этим смириться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1438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801D0A-4FAA-4FDB-BEFF-4E8E4FF3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0377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UNITY</a:t>
            </a:r>
            <a:endParaRPr lang="ru-RU" sz="5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F2048B-485F-4A6F-A843-0571A3DCC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907" y="1492434"/>
            <a:ext cx="6209415" cy="4658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 Мой проект основан на давней мечте создать что-то, что приносило бы мне лишних денег, но т.к я криворукий вышло то, что даже первооткрыватели </a:t>
            </a:r>
            <a:r>
              <a:rPr lang="ru-RU" dirty="0" err="1"/>
              <a:t>геймдева</a:t>
            </a:r>
            <a:r>
              <a:rPr lang="ru-RU" dirty="0"/>
              <a:t> назвали бы </a:t>
            </a:r>
            <a:r>
              <a:rPr lang="en-US" dirty="0"/>
              <a:t>“</a:t>
            </a:r>
            <a:r>
              <a:rPr lang="ru-RU" dirty="0"/>
              <a:t>ужасом самого Лавкрафта</a:t>
            </a:r>
            <a:r>
              <a:rPr lang="en-US" dirty="0"/>
              <a:t>”.</a:t>
            </a:r>
            <a:r>
              <a:rPr lang="ru-RU" dirty="0"/>
              <a:t> Но, самое главное, что я старался и пытался сделать что-то стоящее. </a:t>
            </a:r>
            <a:r>
              <a:rPr lang="ru-RU" dirty="0" err="1"/>
              <a:t>Врятли</a:t>
            </a:r>
            <a:r>
              <a:rPr lang="ru-RU" dirty="0"/>
              <a:t> получилось, но давайте расскажу историю создания моей самой первой и законченной игры.</a:t>
            </a:r>
            <a:endParaRPr lang="ru-RU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F10936-004C-449F-A946-BCFD0F586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416" y="1324098"/>
            <a:ext cx="4259383" cy="516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58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71ACFA-6657-4F87-BB60-50C1667A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7DEE964-9204-48C9-B125-80FFD5637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8836" y="-293561"/>
            <a:ext cx="5249371" cy="69991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18EBB0-2805-4B03-B142-6013A974E874}"/>
              </a:ext>
            </a:extLst>
          </p:cNvPr>
          <p:cNvSpPr txBox="1"/>
          <p:nvPr/>
        </p:nvSpPr>
        <p:spPr>
          <a:xfrm>
            <a:off x="6341423" y="1799112"/>
            <a:ext cx="102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F0000"/>
                </a:solidFill>
                <a:highlight>
                  <a:srgbClr val="000000"/>
                </a:highlight>
              </a:rPr>
              <a:t>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1BEDB1-2CF2-4D07-9EF5-C754CBB694E2}"/>
              </a:ext>
            </a:extLst>
          </p:cNvPr>
          <p:cNvSpPr txBox="1"/>
          <p:nvPr/>
        </p:nvSpPr>
        <p:spPr>
          <a:xfrm>
            <a:off x="3247901" y="2670721"/>
            <a:ext cx="1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000000"/>
                </a:highlight>
              </a:rPr>
              <a:t>SOUL Collection</a:t>
            </a:r>
            <a:endParaRPr lang="ru-RU" dirty="0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32616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20494A-F092-436C-B37E-8320F27D5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/>
              <a:t>сПРАЙТЫ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256393-753D-45C0-85D0-AE45252CC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96344"/>
            <a:ext cx="9905999" cy="3541714"/>
          </a:xfrm>
        </p:spPr>
        <p:txBody>
          <a:bodyPr/>
          <a:lstStyle/>
          <a:p>
            <a:r>
              <a:rPr lang="ru-RU" dirty="0"/>
              <a:t>Мой помощник Георгий </a:t>
            </a:r>
            <a:r>
              <a:rPr lang="ru-RU" dirty="0" err="1"/>
              <a:t>Остапчук</a:t>
            </a:r>
            <a:r>
              <a:rPr lang="ru-RU" dirty="0"/>
              <a:t> метнулся рисовать спрайты! И скажу, у него это вышло великолепно.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B6B572-E5C8-47A8-8E9B-3C86160C7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631" y="2517237"/>
            <a:ext cx="2926031" cy="390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11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887FE-51C5-48E0-87DC-23BC30F2E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FFAE6E1-2083-460D-9B64-FCEBD7067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656284" cy="3541712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7ECE9C-B35A-47D8-BE3B-C5196D9FB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43063"/>
            <a:ext cx="5896099" cy="33149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AAF4301-A183-4AFC-86C2-7E7C87CE4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284" y="295424"/>
            <a:ext cx="5775197" cy="324696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67329B4-3AB2-4810-860D-A9287C560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903" y="3543063"/>
            <a:ext cx="5896099" cy="331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8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D6F952-BC1C-4689-AC67-357AAAEFA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Звуки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D378EB-041D-414D-820A-C9CE4B6D3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2980" y="1667596"/>
            <a:ext cx="3858100" cy="488164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После долгих страданий, я принялся добавлять звуки. Это было достаточно муторно. Для этого нужно было к каждому </a:t>
            </a:r>
            <a:r>
              <a:rPr lang="en-US" dirty="0"/>
              <a:t>Ui </a:t>
            </a:r>
            <a:r>
              <a:rPr lang="ru-RU" dirty="0"/>
              <a:t>элементу, который является кнопкой, привязать 2 компонента</a:t>
            </a:r>
            <a:r>
              <a:rPr lang="en-US" dirty="0"/>
              <a:t>: </a:t>
            </a:r>
          </a:p>
          <a:p>
            <a:r>
              <a:rPr lang="en-US" dirty="0"/>
              <a:t>Audio Source </a:t>
            </a:r>
          </a:p>
          <a:p>
            <a:r>
              <a:rPr lang="en-US" dirty="0"/>
              <a:t> Trigger auto</a:t>
            </a:r>
            <a:endParaRPr lang="ru-RU" dirty="0"/>
          </a:p>
          <a:p>
            <a:pPr marL="0" indent="0">
              <a:buNone/>
            </a:pPr>
            <a:br>
              <a:rPr lang="en-US" dirty="0"/>
            </a:br>
            <a:r>
              <a:rPr lang="ru-RU" dirty="0"/>
              <a:t> Они и дали возможность слышать прекрасные звуки при нажатии на каждый элемент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DB60C9-AB7D-4B30-82BB-574A0FC7C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177" y="1667596"/>
            <a:ext cx="5024800" cy="50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53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EF3D84-BFB4-46C2-B47A-24802ADB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/>
              <a:t>звук+Графика</a:t>
            </a:r>
            <a:r>
              <a:rPr lang="ru-RU" dirty="0"/>
              <a:t>= игра года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9808757-B6FD-4D38-BE20-9E10B69DE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7818" y="1769423"/>
            <a:ext cx="8713188" cy="3610645"/>
          </a:xfrm>
        </p:spPr>
      </p:pic>
      <p:sp>
        <p:nvSpPr>
          <p:cNvPr id="6" name="Стрелка: вверх 5">
            <a:extLst>
              <a:ext uri="{FF2B5EF4-FFF2-40B4-BE49-F238E27FC236}">
                <a16:creationId xmlns:a16="http://schemas.microsoft.com/office/drawing/2014/main" id="{B2F24F3D-D7CD-4166-B99D-DE73D1FA9807}"/>
              </a:ext>
            </a:extLst>
          </p:cNvPr>
          <p:cNvSpPr/>
          <p:nvPr/>
        </p:nvSpPr>
        <p:spPr>
          <a:xfrm>
            <a:off x="5337959" y="4007922"/>
            <a:ext cx="605641" cy="16981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/>
              <a:t>Иигра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079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CED9D-0EF0-4187-BAEA-BEBCA885B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BDB6878-813A-479C-8A00-18ABA0720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010" y="807523"/>
            <a:ext cx="9898401" cy="5035138"/>
          </a:xfrm>
        </p:spPr>
      </p:pic>
    </p:spTree>
    <p:extLst>
      <p:ext uri="{BB962C8B-B14F-4D97-AF65-F5344CB8AC3E}">
        <p14:creationId xmlns:p14="http://schemas.microsoft.com/office/powerpoint/2010/main" val="2896048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CED9D-0EF0-4187-BAEA-BEBCA885B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BDB6878-813A-479C-8A00-18ABA0720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010" y="807523"/>
            <a:ext cx="9898401" cy="5035138"/>
          </a:xfrm>
        </p:spPr>
      </p:pic>
      <p:sp>
        <p:nvSpPr>
          <p:cNvPr id="3" name="Выноска: линия 2">
            <a:extLst>
              <a:ext uri="{FF2B5EF4-FFF2-40B4-BE49-F238E27FC236}">
                <a16:creationId xmlns:a16="http://schemas.microsoft.com/office/drawing/2014/main" id="{C00EB913-E7D4-4807-92E2-609D508162D0}"/>
              </a:ext>
            </a:extLst>
          </p:cNvPr>
          <p:cNvSpPr/>
          <p:nvPr/>
        </p:nvSpPr>
        <p:spPr>
          <a:xfrm>
            <a:off x="4471060" y="863928"/>
            <a:ext cx="1407226" cy="483921"/>
          </a:xfrm>
          <a:prstGeom prst="borderCallout1">
            <a:avLst>
              <a:gd name="adj1" fmla="val 18750"/>
              <a:gd name="adj2" fmla="val -8333"/>
              <a:gd name="adj3" fmla="val 81825"/>
              <a:gd name="adj4" fmla="val -387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Регулятор звука</a:t>
            </a:r>
          </a:p>
        </p:txBody>
      </p:sp>
    </p:spTree>
    <p:extLst>
      <p:ext uri="{BB962C8B-B14F-4D97-AF65-F5344CB8AC3E}">
        <p14:creationId xmlns:p14="http://schemas.microsoft.com/office/powerpoint/2010/main" val="4055285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CED9D-0EF0-4187-BAEA-BEBCA885B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BDB6878-813A-479C-8A00-18ABA0720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010" y="807523"/>
            <a:ext cx="9898401" cy="5035138"/>
          </a:xfrm>
        </p:spPr>
      </p:pic>
      <p:sp>
        <p:nvSpPr>
          <p:cNvPr id="3" name="Выноска: линия 2">
            <a:extLst>
              <a:ext uri="{FF2B5EF4-FFF2-40B4-BE49-F238E27FC236}">
                <a16:creationId xmlns:a16="http://schemas.microsoft.com/office/drawing/2014/main" id="{699609D8-DA45-4F17-81A6-6011EDFF77E3}"/>
              </a:ext>
            </a:extLst>
          </p:cNvPr>
          <p:cNvSpPr/>
          <p:nvPr/>
        </p:nvSpPr>
        <p:spPr>
          <a:xfrm>
            <a:off x="6893626" y="1033152"/>
            <a:ext cx="1335974" cy="451263"/>
          </a:xfrm>
          <a:prstGeom prst="borderCallout1">
            <a:avLst>
              <a:gd name="adj1" fmla="val 18750"/>
              <a:gd name="adj2" fmla="val -8333"/>
              <a:gd name="adj3" fmla="val 83553"/>
              <a:gd name="adj4" fmla="val -405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Души(валюта)</a:t>
            </a:r>
          </a:p>
        </p:txBody>
      </p:sp>
    </p:spTree>
    <p:extLst>
      <p:ext uri="{BB962C8B-B14F-4D97-AF65-F5344CB8AC3E}">
        <p14:creationId xmlns:p14="http://schemas.microsoft.com/office/powerpoint/2010/main" val="841024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CED9D-0EF0-4187-BAEA-BEBCA885B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BDB6878-813A-479C-8A00-18ABA0720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010" y="807523"/>
            <a:ext cx="9898401" cy="5035138"/>
          </a:xfrm>
        </p:spPr>
      </p:pic>
      <p:sp>
        <p:nvSpPr>
          <p:cNvPr id="3" name="Выноска: линия 2">
            <a:extLst>
              <a:ext uri="{FF2B5EF4-FFF2-40B4-BE49-F238E27FC236}">
                <a16:creationId xmlns:a16="http://schemas.microsoft.com/office/drawing/2014/main" id="{D215D49A-D481-44A5-8DF3-60E6CACA0639}"/>
              </a:ext>
            </a:extLst>
          </p:cNvPr>
          <p:cNvSpPr/>
          <p:nvPr/>
        </p:nvSpPr>
        <p:spPr>
          <a:xfrm>
            <a:off x="7920842" y="2286092"/>
            <a:ext cx="2107870" cy="848993"/>
          </a:xfrm>
          <a:prstGeom prst="borderCallout1">
            <a:avLst>
              <a:gd name="adj1" fmla="val 18750"/>
              <a:gd name="adj2" fmla="val -8333"/>
              <a:gd name="adj3" fmla="val 75433"/>
              <a:gd name="adj4" fmla="val -414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Основная кнопка(при щелчке дает души)</a:t>
            </a:r>
          </a:p>
        </p:txBody>
      </p:sp>
    </p:spTree>
    <p:extLst>
      <p:ext uri="{BB962C8B-B14F-4D97-AF65-F5344CB8AC3E}">
        <p14:creationId xmlns:p14="http://schemas.microsoft.com/office/powerpoint/2010/main" val="3771057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CED9D-0EF0-4187-BAEA-BEBCA885B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BDB6878-813A-479C-8A00-18ABA0720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010" y="807523"/>
            <a:ext cx="9898401" cy="5035138"/>
          </a:xfrm>
        </p:spPr>
      </p:pic>
      <p:sp>
        <p:nvSpPr>
          <p:cNvPr id="3" name="Выноска: линия 2">
            <a:extLst>
              <a:ext uri="{FF2B5EF4-FFF2-40B4-BE49-F238E27FC236}">
                <a16:creationId xmlns:a16="http://schemas.microsoft.com/office/drawing/2014/main" id="{D27AA753-A6C5-467E-9DA2-533705D6FDDD}"/>
              </a:ext>
            </a:extLst>
          </p:cNvPr>
          <p:cNvSpPr/>
          <p:nvPr/>
        </p:nvSpPr>
        <p:spPr>
          <a:xfrm>
            <a:off x="9601200" y="3429000"/>
            <a:ext cx="1157845" cy="299352"/>
          </a:xfrm>
          <a:prstGeom prst="borderCallout1">
            <a:avLst>
              <a:gd name="adj1" fmla="val 18750"/>
              <a:gd name="adj2" fmla="val -8333"/>
              <a:gd name="adj3" fmla="val 161413"/>
              <a:gd name="adj4" fmla="val -289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Магазин</a:t>
            </a:r>
          </a:p>
        </p:txBody>
      </p:sp>
    </p:spTree>
    <p:extLst>
      <p:ext uri="{BB962C8B-B14F-4D97-AF65-F5344CB8AC3E}">
        <p14:creationId xmlns:p14="http://schemas.microsoft.com/office/powerpoint/2010/main" val="4272147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0815A-03AA-4CC7-AC7D-310EDA655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534" y="0"/>
            <a:ext cx="9764875" cy="55814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 ЧЕГО НАЧАЛОСЬ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543C8B-75A4-4F3B-83DA-91840286F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558140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В один прекрасный день нам дали задание – </a:t>
            </a:r>
            <a:r>
              <a:rPr lang="en-US" sz="2800" dirty="0"/>
              <a:t>“</a:t>
            </a:r>
            <a:r>
              <a:rPr lang="ru-RU" sz="2800" dirty="0"/>
              <a:t>Взять бесплатные курсы на </a:t>
            </a:r>
            <a:r>
              <a:rPr lang="en-US" sz="2800" dirty="0" err="1"/>
              <a:t>GeeckBrains</a:t>
            </a:r>
            <a:r>
              <a:rPr lang="en-US" sz="2800" dirty="0"/>
              <a:t>”. </a:t>
            </a:r>
            <a:r>
              <a:rPr lang="ru-RU" sz="2800" dirty="0"/>
              <a:t>Взяв курсы, я нашел курсы по </a:t>
            </a:r>
            <a:r>
              <a:rPr lang="en-US" sz="2800" dirty="0"/>
              <a:t>Unity. </a:t>
            </a:r>
            <a:r>
              <a:rPr lang="ru-RU" sz="2800" dirty="0"/>
              <a:t>Естественно, я их забрал и начал свою пытку в информационной паутине, а точнее в поисках </a:t>
            </a:r>
            <a:r>
              <a:rPr lang="ru-RU" sz="2800" dirty="0" err="1"/>
              <a:t>доп.гайдов</a:t>
            </a:r>
            <a:r>
              <a:rPr lang="ru-RU" sz="2800" dirty="0"/>
              <a:t> и курсов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D99127-67B1-4384-B10C-F7489219B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012" y="3252935"/>
            <a:ext cx="6686797" cy="349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25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CED9D-0EF0-4187-BAEA-BEBCA885B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BDB6878-813A-479C-8A00-18ABA0720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010" y="807523"/>
            <a:ext cx="9898401" cy="5035138"/>
          </a:xfrm>
        </p:spPr>
      </p:pic>
      <p:sp>
        <p:nvSpPr>
          <p:cNvPr id="3" name="Выноска: линия 2">
            <a:extLst>
              <a:ext uri="{FF2B5EF4-FFF2-40B4-BE49-F238E27FC236}">
                <a16:creationId xmlns:a16="http://schemas.microsoft.com/office/drawing/2014/main" id="{202E9421-8899-460A-99FC-F157F73E51A2}"/>
              </a:ext>
            </a:extLst>
          </p:cNvPr>
          <p:cNvSpPr/>
          <p:nvPr/>
        </p:nvSpPr>
        <p:spPr>
          <a:xfrm>
            <a:off x="8199912" y="2250374"/>
            <a:ext cx="1484415" cy="172192"/>
          </a:xfrm>
          <a:prstGeom prst="borderCallout1">
            <a:avLst>
              <a:gd name="adj1" fmla="val 18750"/>
              <a:gd name="adj2" fmla="val -8333"/>
              <a:gd name="adj3" fmla="val -315087"/>
              <a:gd name="adj4" fmla="val 432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Выход</a:t>
            </a:r>
          </a:p>
        </p:txBody>
      </p:sp>
    </p:spTree>
    <p:extLst>
      <p:ext uri="{BB962C8B-B14F-4D97-AF65-F5344CB8AC3E}">
        <p14:creationId xmlns:p14="http://schemas.microsoft.com/office/powerpoint/2010/main" val="1727480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6AB8CF-D9DF-40B0-B4F5-044A2A77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AFE7FA7-98FC-48A7-8079-28D98FFC3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258" y="362198"/>
            <a:ext cx="10433646" cy="5719948"/>
          </a:xfrm>
        </p:spPr>
      </p:pic>
    </p:spTree>
    <p:extLst>
      <p:ext uri="{BB962C8B-B14F-4D97-AF65-F5344CB8AC3E}">
        <p14:creationId xmlns:p14="http://schemas.microsoft.com/office/powerpoint/2010/main" val="2008586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6AB8CF-D9DF-40B0-B4F5-044A2A77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AFE7FA7-98FC-48A7-8079-28D98FFC3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258" y="362198"/>
            <a:ext cx="10433646" cy="5719948"/>
          </a:xfrm>
        </p:spPr>
      </p:pic>
      <p:sp>
        <p:nvSpPr>
          <p:cNvPr id="3" name="Выноска: линия 2">
            <a:extLst>
              <a:ext uri="{FF2B5EF4-FFF2-40B4-BE49-F238E27FC236}">
                <a16:creationId xmlns:a16="http://schemas.microsoft.com/office/drawing/2014/main" id="{990BEEC4-2F85-491E-A36A-A748B1FB2724}"/>
              </a:ext>
            </a:extLst>
          </p:cNvPr>
          <p:cNvSpPr/>
          <p:nvPr/>
        </p:nvSpPr>
        <p:spPr>
          <a:xfrm>
            <a:off x="6305796" y="1953491"/>
            <a:ext cx="1983181" cy="1229095"/>
          </a:xfrm>
          <a:prstGeom prst="borderCallout1">
            <a:avLst>
              <a:gd name="adj1" fmla="val 18750"/>
              <a:gd name="adj2" fmla="val -8333"/>
              <a:gd name="adj3" fmla="val 32591"/>
              <a:gd name="adj4" fmla="val -257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Усиления.</a:t>
            </a:r>
            <a:br>
              <a:rPr lang="ru-RU" dirty="0"/>
            </a:br>
            <a:r>
              <a:rPr lang="ru-RU" dirty="0"/>
              <a:t>За щелчок прибавляют </a:t>
            </a:r>
            <a:r>
              <a:rPr lang="en-US" dirty="0"/>
              <a:t>N</a:t>
            </a:r>
            <a:r>
              <a:rPr lang="ru-RU" dirty="0"/>
              <a:t> количество душ</a:t>
            </a:r>
          </a:p>
        </p:txBody>
      </p:sp>
    </p:spTree>
    <p:extLst>
      <p:ext uri="{BB962C8B-B14F-4D97-AF65-F5344CB8AC3E}">
        <p14:creationId xmlns:p14="http://schemas.microsoft.com/office/powerpoint/2010/main" val="4192075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6AB8CF-D9DF-40B0-B4F5-044A2A77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AFE7FA7-98FC-48A7-8079-28D98FFC3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258" y="362198"/>
            <a:ext cx="10433646" cy="5719948"/>
          </a:xfrm>
        </p:spPr>
      </p:pic>
      <p:sp>
        <p:nvSpPr>
          <p:cNvPr id="3" name="Выноска: линия 2">
            <a:extLst>
              <a:ext uri="{FF2B5EF4-FFF2-40B4-BE49-F238E27FC236}">
                <a16:creationId xmlns:a16="http://schemas.microsoft.com/office/drawing/2014/main" id="{0005BC4B-5A64-4292-8976-E40DEAD0DFBB}"/>
              </a:ext>
            </a:extLst>
          </p:cNvPr>
          <p:cNvSpPr/>
          <p:nvPr/>
        </p:nvSpPr>
        <p:spPr>
          <a:xfrm>
            <a:off x="6329548" y="4203864"/>
            <a:ext cx="2701636" cy="1039091"/>
          </a:xfrm>
          <a:prstGeom prst="borderCallout1">
            <a:avLst>
              <a:gd name="adj1" fmla="val 18750"/>
              <a:gd name="adj2" fmla="val -8333"/>
              <a:gd name="adj3" fmla="val 111434"/>
              <a:gd name="adj4" fmla="val -288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Усиления.</a:t>
            </a:r>
            <a:br>
              <a:rPr lang="ru-RU" dirty="0"/>
            </a:br>
            <a:r>
              <a:rPr lang="ru-RU" dirty="0"/>
              <a:t>В прибавляют </a:t>
            </a:r>
            <a:r>
              <a:rPr lang="en-US" dirty="0"/>
              <a:t>N</a:t>
            </a:r>
            <a:r>
              <a:rPr lang="ru-RU" dirty="0"/>
              <a:t> количество душ</a:t>
            </a:r>
          </a:p>
        </p:txBody>
      </p:sp>
    </p:spTree>
    <p:extLst>
      <p:ext uri="{BB962C8B-B14F-4D97-AF65-F5344CB8AC3E}">
        <p14:creationId xmlns:p14="http://schemas.microsoft.com/office/powerpoint/2010/main" val="1799866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6AB8CF-D9DF-40B0-B4F5-044A2A77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AFE7FA7-98FC-48A7-8079-28D98FFC3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258" y="362198"/>
            <a:ext cx="10433646" cy="5719948"/>
          </a:xfrm>
        </p:spPr>
      </p:pic>
      <p:sp>
        <p:nvSpPr>
          <p:cNvPr id="3" name="Выноска: линия 2">
            <a:extLst>
              <a:ext uri="{FF2B5EF4-FFF2-40B4-BE49-F238E27FC236}">
                <a16:creationId xmlns:a16="http://schemas.microsoft.com/office/drawing/2014/main" id="{9B6D5BDF-9FA9-4232-A021-BD531D436E0B}"/>
              </a:ext>
            </a:extLst>
          </p:cNvPr>
          <p:cNvSpPr/>
          <p:nvPr/>
        </p:nvSpPr>
        <p:spPr>
          <a:xfrm>
            <a:off x="8140535" y="3218213"/>
            <a:ext cx="1330036" cy="575953"/>
          </a:xfrm>
          <a:prstGeom prst="borderCallout1">
            <a:avLst>
              <a:gd name="adj1" fmla="val 18750"/>
              <a:gd name="adj2" fmla="val -8333"/>
              <a:gd name="adj3" fmla="val -77191"/>
              <a:gd name="adj4" fmla="val 585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Премиум усиления.</a:t>
            </a:r>
          </a:p>
        </p:txBody>
      </p:sp>
    </p:spTree>
    <p:extLst>
      <p:ext uri="{BB962C8B-B14F-4D97-AF65-F5344CB8AC3E}">
        <p14:creationId xmlns:p14="http://schemas.microsoft.com/office/powerpoint/2010/main" val="276834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6AB8CF-D9DF-40B0-B4F5-044A2A77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AFE7FA7-98FC-48A7-8079-28D98FFC3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258" y="362198"/>
            <a:ext cx="10433646" cy="5719948"/>
          </a:xfrm>
        </p:spPr>
      </p:pic>
      <p:sp>
        <p:nvSpPr>
          <p:cNvPr id="3" name="Выноска: линия 2">
            <a:extLst>
              <a:ext uri="{FF2B5EF4-FFF2-40B4-BE49-F238E27FC236}">
                <a16:creationId xmlns:a16="http://schemas.microsoft.com/office/drawing/2014/main" id="{6BBCA8AC-DF43-4EDF-9E0B-2407A99CA70D}"/>
              </a:ext>
            </a:extLst>
          </p:cNvPr>
          <p:cNvSpPr/>
          <p:nvPr/>
        </p:nvSpPr>
        <p:spPr>
          <a:xfrm>
            <a:off x="6982692" y="3372592"/>
            <a:ext cx="1941616" cy="593766"/>
          </a:xfrm>
          <a:prstGeom prst="borderCallout1">
            <a:avLst>
              <a:gd name="adj1" fmla="val 75201"/>
              <a:gd name="adj2" fmla="val 101101"/>
              <a:gd name="adj3" fmla="val 166951"/>
              <a:gd name="adj4" fmla="val 106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Выход из магазина.</a:t>
            </a:r>
          </a:p>
        </p:txBody>
      </p:sp>
    </p:spTree>
    <p:extLst>
      <p:ext uri="{BB962C8B-B14F-4D97-AF65-F5344CB8AC3E}">
        <p14:creationId xmlns:p14="http://schemas.microsoft.com/office/powerpoint/2010/main" val="2337662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79DB05-6FE3-4143-86CA-72E79F971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Спасибо, что вытерпели это творение!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A4C033-D540-4181-BF35-8C57F8DE7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Сам </a:t>
            </a:r>
            <a:r>
              <a:rPr lang="ru-RU" dirty="0" err="1"/>
              <a:t>юнити</a:t>
            </a:r>
            <a:r>
              <a:rPr lang="ru-RU" dirty="0"/>
              <a:t> проект, код, </a:t>
            </a:r>
            <a:r>
              <a:rPr lang="en-US" dirty="0"/>
              <a:t>exe</a:t>
            </a:r>
            <a:r>
              <a:rPr lang="ru-RU" dirty="0"/>
              <a:t> файл, лого и </a:t>
            </a:r>
            <a:r>
              <a:rPr lang="ru-RU" dirty="0" err="1"/>
              <a:t>т.д</a:t>
            </a:r>
            <a:r>
              <a:rPr lang="ru-RU" dirty="0"/>
              <a:t> находятся у меня в репозитории!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https://github.com/DeLarge666/Lidovskoi195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245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5A2C5-09EB-4004-93CE-937A590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Спасибо за внимание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8324960-F237-4B6D-B363-CD3C6EF08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9852" y="1787073"/>
            <a:ext cx="5992295" cy="4793836"/>
          </a:xfrm>
        </p:spPr>
      </p:pic>
    </p:spTree>
    <p:extLst>
      <p:ext uri="{BB962C8B-B14F-4D97-AF65-F5344CB8AC3E}">
        <p14:creationId xmlns:p14="http://schemas.microsoft.com/office/powerpoint/2010/main" val="2506022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FEE2BE-19D3-4724-9EF8-F0F28C003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какие курсы, сайты  буду использовать.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3F9F95-0E6F-4783-A4BB-0DF3D48E7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00992"/>
            <a:ext cx="4695310" cy="379020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Для начала, я взял курс на сайте </a:t>
            </a:r>
            <a:r>
              <a:rPr lang="en-US" dirty="0"/>
              <a:t>“GEEKBRAINS”. </a:t>
            </a:r>
            <a:r>
              <a:rPr lang="ru-RU" dirty="0"/>
              <a:t> На нем нам дают основы и ориентир по инструментам.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https://gb.ru/chapters/12056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FEA8D5-0731-495E-8652-70880317C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821301"/>
            <a:ext cx="6014852" cy="456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76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F44AA-5434-4846-BFE6-2CD2AC45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9182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Форум на </a:t>
            </a:r>
            <a:r>
              <a:rPr lang="ru-RU" dirty="0" err="1"/>
              <a:t>офф.сайте</a:t>
            </a:r>
            <a:r>
              <a:rPr lang="ru-RU" dirty="0"/>
              <a:t> </a:t>
            </a:r>
            <a:r>
              <a:rPr lang="ru-RU" dirty="0" err="1"/>
              <a:t>юнити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F49361-1B81-4980-B7A3-1C3C77A5F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428" y="1426181"/>
            <a:ext cx="5146572" cy="370114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Официальный сайт </a:t>
            </a:r>
            <a:r>
              <a:rPr lang="en-US" dirty="0"/>
              <a:t>Unity. </a:t>
            </a:r>
            <a:r>
              <a:rPr lang="ru-RU" dirty="0"/>
              <a:t>На нем есть много форумов, где мудрецы дают советы или указывают на ошибки новичкам, </a:t>
            </a:r>
            <a:r>
              <a:rPr lang="ru-RU" dirty="0" err="1"/>
              <a:t>типо</a:t>
            </a:r>
            <a:r>
              <a:rPr lang="ru-RU" dirty="0"/>
              <a:t>, меня.</a:t>
            </a:r>
          </a:p>
          <a:p>
            <a:pPr marL="0" indent="0">
              <a:buNone/>
            </a:pPr>
            <a:r>
              <a:rPr lang="en-US" dirty="0"/>
              <a:t>https://forum.unity.com/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580517-288E-49B0-8D69-74E1B1936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426181"/>
            <a:ext cx="4938279" cy="488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74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BAD4047-3B74-4275-91D3-123BBC692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727" y="1163782"/>
            <a:ext cx="5704712" cy="35753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Начал я с того, что нашел довольно короткий видео-урок по созданию хоть и с виду бесполезного, но зато интересного проекта, ведь не каждый готов таким гордиться. Это был урок по созданию приложению </a:t>
            </a:r>
            <a:r>
              <a:rPr lang="en-US" dirty="0"/>
              <a:t>“</a:t>
            </a:r>
            <a:r>
              <a:rPr lang="ru-RU" dirty="0"/>
              <a:t>Магический шар</a:t>
            </a:r>
            <a:r>
              <a:rPr lang="en-US" dirty="0"/>
              <a:t>”</a:t>
            </a:r>
            <a:r>
              <a:rPr lang="ru-RU" dirty="0"/>
              <a:t>. При просмотре я понял, что молодой гейм-разработчик очень быстрый и очень кратко объясняет материал. Я быстро понял, что такое не буду делать, но зато в ролике был мини-урок как сделать заставку со своим логотипом. (4.30 минута ролика)</a:t>
            </a:r>
          </a:p>
          <a:p>
            <a:pPr marL="0" indent="0">
              <a:buNone/>
            </a:pPr>
            <a:r>
              <a:rPr lang="en-US" dirty="0"/>
              <a:t>https://www.youtube.com/watch?v=wd89oksgJR8&amp;list=PLUmAA58g75Eip7VfANa5olasoQLrKHWwS&amp;index=1&amp;t=272s</a:t>
            </a:r>
            <a:r>
              <a:rPr lang="ru-RU" dirty="0"/>
              <a:t>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9422B6-3226-449A-AD4C-D8CB506BD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876" y="852054"/>
            <a:ext cx="5247638" cy="41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01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E48DBD-48AF-4650-9088-B82A90DD8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80071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А вот и логотип!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ED9730B-DE3F-4370-A823-AAC3A500E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2978" y="1478502"/>
            <a:ext cx="4727913" cy="516772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2887AC-3087-4B67-BF52-7248A1CAB4D4}"/>
              </a:ext>
            </a:extLst>
          </p:cNvPr>
          <p:cNvSpPr txBox="1"/>
          <p:nvPr/>
        </p:nvSpPr>
        <p:spPr>
          <a:xfrm>
            <a:off x="1567543" y="2027769"/>
            <a:ext cx="41049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Логотип был сделан на основе моего любимого исторического персонажа, а точнее на образе Чумного Доктора. Во времена чумы, врачи носили маску напоминающую ворона, в самый конец носа закладывался чеснок и травы т.к думали, что чума передается по воздуху.</a:t>
            </a:r>
          </a:p>
          <a:p>
            <a:r>
              <a:rPr lang="ru-RU" dirty="0"/>
              <a:t>Название было взято из моего псевдонима </a:t>
            </a:r>
            <a:r>
              <a:rPr lang="en-US" dirty="0"/>
              <a:t>“</a:t>
            </a:r>
            <a:r>
              <a:rPr lang="en-US" dirty="0" err="1"/>
              <a:t>DeLarge</a:t>
            </a:r>
            <a:r>
              <a:rPr lang="en-US" dirty="0"/>
              <a:t>” </a:t>
            </a:r>
            <a:r>
              <a:rPr lang="ru-RU" dirty="0"/>
              <a:t>– Это фамилия героя из романа</a:t>
            </a:r>
            <a:r>
              <a:rPr lang="ru-RU" b="1" dirty="0"/>
              <a:t> </a:t>
            </a:r>
            <a:r>
              <a:rPr lang="ru-RU" dirty="0"/>
              <a:t>Энтони </a:t>
            </a:r>
            <a:r>
              <a:rPr lang="ru-RU" dirty="0" err="1"/>
              <a:t>Бёрджесса</a:t>
            </a:r>
            <a:r>
              <a:rPr lang="ru-RU" dirty="0"/>
              <a:t> – </a:t>
            </a:r>
            <a:r>
              <a:rPr lang="en-US" dirty="0"/>
              <a:t>“</a:t>
            </a:r>
            <a:r>
              <a:rPr lang="ru-RU" dirty="0"/>
              <a:t>Заводной Апельсин</a:t>
            </a:r>
            <a:r>
              <a:rPr lang="en-US" dirty="0"/>
              <a:t>”</a:t>
            </a:r>
            <a:r>
              <a:rPr lang="ru-RU" dirty="0"/>
              <a:t>, точнее в книги фамилия была </a:t>
            </a:r>
            <a:r>
              <a:rPr lang="en-US" dirty="0"/>
              <a:t>“Large”</a:t>
            </a:r>
            <a:r>
              <a:rPr lang="ru-RU" dirty="0"/>
              <a:t>, но в фильме Стенли Кубрика была почему-то заменена на </a:t>
            </a:r>
            <a:r>
              <a:rPr lang="en-US" dirty="0"/>
              <a:t>“</a:t>
            </a:r>
            <a:r>
              <a:rPr lang="en-US" dirty="0" err="1"/>
              <a:t>DeLarge</a:t>
            </a:r>
            <a:r>
              <a:rPr lang="en-US" dirty="0"/>
              <a:t>”.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471405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EAA05F-686F-4F0A-B7DD-3FA0649E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Логотип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F70696-DAF6-49E6-84E4-5FFBF897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58143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Для начала, я сделал разметку в </a:t>
            </a:r>
            <a:r>
              <a:rPr lang="en-US" dirty="0"/>
              <a:t>illustrator</a:t>
            </a:r>
            <a:r>
              <a:rPr lang="ru-RU" dirty="0"/>
              <a:t>. Т.к в этом приложении откровенно сложно работать и делать что-то кроме как разметки и скетча.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E23D8C-7844-40A2-8E29-56DB4C745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985" y="3060145"/>
            <a:ext cx="6014853" cy="379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08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9D4D41-7191-4504-A864-570A31DA8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Asseprite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B913EB-C69F-4E2E-AAAF-C322FDFD7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Если присмотреться, то можно заметить, что логотип состоит из пикселей. Все лого было полностью нарисовано и разукрашено в приложении для пиксельной-графики! 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D0E0FB-1EBE-498A-8750-BFD77DF2F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201" y="3757704"/>
            <a:ext cx="5100420" cy="289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691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144</TotalTime>
  <Words>826</Words>
  <Application>Microsoft Office PowerPoint</Application>
  <PresentationFormat>Широкоэкранный</PresentationFormat>
  <Paragraphs>62</Paragraphs>
  <Slides>37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1" baseType="lpstr">
      <vt:lpstr>Arial</vt:lpstr>
      <vt:lpstr>Trebuchet MS</vt:lpstr>
      <vt:lpstr>Tw Cen MT</vt:lpstr>
      <vt:lpstr>Контур</vt:lpstr>
      <vt:lpstr>Создание игры на движке “UNITY”. </vt:lpstr>
      <vt:lpstr>UNITY</vt:lpstr>
      <vt:lpstr>С ЧЕГО НАЧАЛОСЬ?</vt:lpstr>
      <vt:lpstr> какие курсы, сайты  буду использовать.</vt:lpstr>
      <vt:lpstr>Форум на офф.сайте юнити</vt:lpstr>
      <vt:lpstr>Презентация PowerPoint</vt:lpstr>
      <vt:lpstr>А вот и логотип!</vt:lpstr>
      <vt:lpstr>Логотип </vt:lpstr>
      <vt:lpstr>Asseprite </vt:lpstr>
      <vt:lpstr>Презентация PowerPoint</vt:lpstr>
      <vt:lpstr>Другой проект </vt:lpstr>
      <vt:lpstr>Фон старого проекта </vt:lpstr>
      <vt:lpstr>Photoshop </vt:lpstr>
      <vt:lpstr>Презентация PowerPoint</vt:lpstr>
      <vt:lpstr>игРА</vt:lpstr>
      <vt:lpstr>Презентация PowerPoint</vt:lpstr>
      <vt:lpstr>СПРАЙТЫ</vt:lpstr>
      <vt:lpstr>Сами спрайты </vt:lpstr>
      <vt:lpstr>Перемены</vt:lpstr>
      <vt:lpstr>Презентация PowerPoint</vt:lpstr>
      <vt:lpstr>сПРАЙТЫ</vt:lpstr>
      <vt:lpstr>Презентация PowerPoint</vt:lpstr>
      <vt:lpstr>Звуки</vt:lpstr>
      <vt:lpstr>звук+Графика= игра года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Спасибо, что вытерпели это творение!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игры на движке “UNITY”.</dc:title>
  <dc:creator>User</dc:creator>
  <cp:lastModifiedBy>User</cp:lastModifiedBy>
  <cp:revision>15</cp:revision>
  <dcterms:created xsi:type="dcterms:W3CDTF">2021-10-10T18:37:17Z</dcterms:created>
  <dcterms:modified xsi:type="dcterms:W3CDTF">2021-11-13T07:53:20Z</dcterms:modified>
</cp:coreProperties>
</file>